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0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476" y="-78"/>
      </p:cViewPr>
      <p:guideLst>
        <p:guide orient="horz" pos="3368"/>
        <p:guide pos="340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43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43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03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142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12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9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6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03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791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294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97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88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dk-sem.rnd.muzkult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D95DA4A-5F9F-469A-9FC4-BE5E36631A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73"/>
            <a:ext cx="7559675" cy="106846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D1974A3-BA7D-4434-B350-835AECB72521}"/>
              </a:ext>
            </a:extLst>
          </p:cNvPr>
          <p:cNvSpPr txBox="1"/>
          <p:nvPr/>
        </p:nvSpPr>
        <p:spPr>
          <a:xfrm>
            <a:off x="1637414" y="364087"/>
            <a:ext cx="2840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Администрация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Семикаракорского района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xmlns="" id="{C3CED0F3-D7D4-459F-AB14-65EED3B31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7725851"/>
              </p:ext>
            </p:extLst>
          </p:nvPr>
        </p:nvGraphicFramePr>
        <p:xfrm>
          <a:off x="467180" y="3852797"/>
          <a:ext cx="700042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57">
                  <a:extLst>
                    <a:ext uri="{9D8B030D-6E8A-4147-A177-3AD203B41FA5}">
                      <a16:colId xmlns:a16="http://schemas.microsoft.com/office/drawing/2014/main" xmlns="" val="1493531230"/>
                    </a:ext>
                  </a:extLst>
                </a:gridCol>
                <a:gridCol w="6057563">
                  <a:extLst>
                    <a:ext uri="{9D8B030D-6E8A-4147-A177-3AD203B41FA5}">
                      <a16:colId xmlns:a16="http://schemas.microsoft.com/office/drawing/2014/main" xmlns="" val="1845510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8.00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ПРАЗДНИЧНЫЙ ИНТЕРНЕТ-КОНЦЕРТ «ПОБЕДНЫЙ МАЙ»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Смотрите трансляцию </a:t>
                      </a:r>
                      <a:r>
                        <a:rPr lang="ru-RU" sz="1200" b="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</a:t>
                      </a:r>
                      <a:r>
                        <a:rPr lang="ru-RU" sz="1200" b="0" dirty="0" smtClean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сайте РДК </a:t>
                      </a:r>
                      <a:r>
                        <a:rPr lang="en-US" sz="1200" b="0" dirty="0" smtClean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https</a:t>
                      </a:r>
                      <a:r>
                        <a:rPr lang="ru-RU" sz="1200" b="0" dirty="0" smtClean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:</a:t>
                      </a:r>
                      <a:r>
                        <a:rPr lang="en-US" sz="1200" b="0" dirty="0" smtClean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//rdk-sem.rnd.muzkult.ru/</a:t>
                      </a:r>
                      <a:r>
                        <a:rPr lang="ru-RU" sz="1200" b="0" dirty="0" smtClean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endParaRPr lang="ru-RU" sz="1200" b="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РАДИОГАЗЕТА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«ВЕЛИКАЯ ПОБЕДА». АКЦИЯ «ПЕСНИ ПОБЕДЫ»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Поздравление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горожан с днем Победы. Проигрывание песен военных лет в </a:t>
                      </a:r>
                      <a:r>
                        <a:rPr lang="ru-RU" sz="1200" b="0" baseline="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микрорайоннах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города.</a:t>
                      </a:r>
                    </a:p>
                    <a:p>
                      <a:endParaRPr lang="ru-RU" sz="1200" b="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ТОРЖЕСТВЕННОЕ ВОЗЛОЖЕНИЕ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ЦВЕТОВ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обелиску-мемориалу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площади им. Героя </a:t>
                      </a:r>
                      <a:r>
                        <a:rPr lang="ru-RU" sz="1200" b="0" baseline="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Совесткого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союза </a:t>
                      </a:r>
                      <a:r>
                        <a:rPr lang="ru-RU" sz="1200" b="0" baseline="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И.А.Левченко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</a:p>
                    <a:p>
                      <a:endParaRPr lang="ru-RU" sz="1200" b="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13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11.00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ВСЕРОССИЙСКАЯ АКЦИЯ «ПОЁМ ДВОРОМ»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участия в акции предлагаем открыть окна или выйти на балкон </a:t>
                      </a:r>
                      <a:b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всем вместе спеть песни военных лет.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0BF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Фото и видео публикуйте в сети Интернет с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0BF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хэштегом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0BF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#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0BF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ПоёмДвором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0BF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endParaRPr lang="ru-RU" sz="120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6068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ВСЕРОССИЙСКИЙ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ПРОЕКТ «ОКНО ПОБЕДЫ»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Желающие могут исполнить песню «День Победы» из окон квартир и домов.</a:t>
                      </a:r>
                    </a:p>
                    <a:p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Фото и видео публикуйте в сети Интернет с 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хэштегом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#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ОкноПобеды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endParaRPr lang="ru-RU" sz="120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7827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МИНУТА МОЛЧАНИЯ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всех теле- и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радиокампаниях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страны пройдет трансляция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«Минуты молчания». По окончании предлагаем встать у окон с портретами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своих родственников – участников Великой Отечественной войны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тружеников тыла – и исполнить всей семьей песню «День Победы».</a:t>
                      </a:r>
                    </a:p>
                    <a:p>
                      <a:endParaRPr lang="ru-RU" sz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36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6248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124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Admin</cp:lastModifiedBy>
  <cp:revision>14</cp:revision>
  <dcterms:created xsi:type="dcterms:W3CDTF">2020-05-06T09:54:08Z</dcterms:created>
  <dcterms:modified xsi:type="dcterms:W3CDTF">2020-05-07T13:03:22Z</dcterms:modified>
</cp:coreProperties>
</file>