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6" r:id="rId4"/>
    <p:sldId id="265" r:id="rId5"/>
    <p:sldId id="259" r:id="rId6"/>
    <p:sldId id="260" r:id="rId7"/>
    <p:sldId id="261" r:id="rId8"/>
    <p:sldId id="263" r:id="rId9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C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632" y="-96"/>
      </p:cViewPr>
      <p:guideLst>
        <p:guide orient="horz" pos="283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32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33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48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63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96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7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72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2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5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6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3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7F02-0152-488A-BEDE-76212C0538F6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4A98-06D4-4523-B912-98847D55C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2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1ADF17-D6F0-4A97-9C9A-8C7AC0F9E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43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ПРАЗДНИЧНЫЙ ИНТЕРНЕТ-КОНЦЕРТ «ПОБЕДНЫЙ МАЙ</a:t>
            </a: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Смотрите трансляцию концерта на сайте РДК  https://rdk-sem.rnd.muzkult.ru/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8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РАДИОГАЗЕТА «ВЕЛИКАЯ ПОБЕДА». АКЦИЯ «ПЕСНИ ПОБЕДЫ</a:t>
            </a:r>
            <a:r>
              <a:rPr lang="ru-RU" sz="33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Поздравление горожан с днем  Победы.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Проигрывание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песен военных лет в микрорайонах города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86206" y="597408"/>
            <a:ext cx="1747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9.00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4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ТОРЖЕСТВЕННОЕ </a:t>
            </a:r>
            <a:r>
              <a:rPr lang="ru-RU" sz="3300" b="1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ВОЗЛОЖЕНИЕ </a:t>
            </a:r>
            <a:r>
              <a:rPr lang="ru-RU" sz="3300" b="1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ЦВЕТОВ</a:t>
            </a:r>
            <a:endParaRPr lang="ru-RU" sz="33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обелиску-мемориалу на площади им. Героя Советского союза И.А. Левченко.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86206" y="597408"/>
            <a:ext cx="1747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9.45</a:t>
            </a:r>
            <a:endParaRPr lang="ru-RU" sz="5500" b="1" dirty="0">
              <a:solidFill>
                <a:srgbClr val="D73C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84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АКЦИЯ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«ПОЁМ ДВОРОМ»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акции предлагаем открыть окна или выйти на балкон и всем вместе спеть песни военных лет.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и видео публикуйте в сети Интернет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хэштегом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ПоёмДвором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11.00</a:t>
            </a:r>
          </a:p>
        </p:txBody>
      </p:sp>
    </p:spTree>
    <p:extLst>
      <p:ext uri="{BB962C8B-B14F-4D97-AF65-F5344CB8AC3E}">
        <p14:creationId xmlns:p14="http://schemas.microsoft.com/office/powerpoint/2010/main" xmlns="" val="14505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ПРОЕКТ </a:t>
            </a:r>
            <a:b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«ОКНО ПОБЕДЫ»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желающие могут исполнить песню «День Победы» из окон квартир и домов.</a:t>
            </a:r>
          </a:p>
          <a:p>
            <a:pPr>
              <a:spcBef>
                <a:spcPts val="1200"/>
              </a:spcBef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и видео публикуйте в сети Интернет </a:t>
            </a:r>
            <a:b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хэштегом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</a:t>
            </a:r>
            <a:r>
              <a:rPr lang="ru-RU" sz="2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ОкноПобеды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12.00</a:t>
            </a:r>
          </a:p>
        </p:txBody>
      </p:sp>
    </p:spTree>
    <p:extLst>
      <p:ext uri="{BB962C8B-B14F-4D97-AF65-F5344CB8AC3E}">
        <p14:creationId xmlns:p14="http://schemas.microsoft.com/office/powerpoint/2010/main" xmlns="" val="55418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6022F7-922D-41E3-BC8A-86DA34054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63156-A172-411B-BEC9-01667C276A72}"/>
              </a:ext>
            </a:extLst>
          </p:cNvPr>
          <p:cNvSpPr txBox="1"/>
          <p:nvPr/>
        </p:nvSpPr>
        <p:spPr>
          <a:xfrm>
            <a:off x="890016" y="1743456"/>
            <a:ext cx="768096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3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МИНУТА МОЛЧАНИЯ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всех теле- и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радиокомпаниях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страны пройдет трансляция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Минуты молчания». </a:t>
            </a:r>
          </a:p>
          <a:p>
            <a:pPr>
              <a:spcBef>
                <a:spcPts val="1200"/>
              </a:spcBef>
            </a:pP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окончании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 встать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портретами своих родственников – участников Великой Отечественной войны </a:t>
            </a:r>
            <a:r>
              <a:rPr lang="ru-RU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тружеников тыла - и </a:t>
            </a:r>
            <a:r>
              <a:rPr lang="ru-RU" sz="2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исполнить всей семьей песню «День Победы».</a:t>
            </a:r>
          </a:p>
          <a:p>
            <a:pPr>
              <a:spcBef>
                <a:spcPts val="1200"/>
              </a:spcBef>
            </a:pPr>
            <a:endParaRPr lang="ru-RU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0CE82-2EDC-45ED-B7A6-664532C9FE8E}"/>
              </a:ext>
            </a:extLst>
          </p:cNvPr>
          <p:cNvSpPr txBox="1"/>
          <p:nvPr/>
        </p:nvSpPr>
        <p:spPr>
          <a:xfrm>
            <a:off x="874014" y="597408"/>
            <a:ext cx="2710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rgbClr val="D73C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19.00</a:t>
            </a:r>
          </a:p>
        </p:txBody>
      </p:sp>
    </p:spTree>
    <p:extLst>
      <p:ext uri="{BB962C8B-B14F-4D97-AF65-F5344CB8AC3E}">
        <p14:creationId xmlns:p14="http://schemas.microsoft.com/office/powerpoint/2010/main" xmlns="" val="81798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0FE026-99EC-4DCC-BFAE-7BC1AF834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953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108</Words>
  <Application>Microsoft Office PowerPoint</Application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16</cp:revision>
  <dcterms:created xsi:type="dcterms:W3CDTF">2020-05-06T14:27:57Z</dcterms:created>
  <dcterms:modified xsi:type="dcterms:W3CDTF">2020-05-07T13:39:35Z</dcterms:modified>
</cp:coreProperties>
</file>