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186" y="45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Оксана Сумина</cp:lastModifiedBy>
  <cp:revision>629</cp:revision>
  <cp:lastPrinted>2019-11-28T21:35:27Z</cp:lastPrinted>
  <dcterms:created xsi:type="dcterms:W3CDTF">2015-10-24T19:54:13Z</dcterms:created>
  <dcterms:modified xsi:type="dcterms:W3CDTF">2021-02-05T12:09:47Z</dcterms:modified>
</cp:coreProperties>
</file>